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3" r:id="rId3"/>
    <p:sldId id="274" r:id="rId4"/>
    <p:sldId id="261" r:id="rId5"/>
    <p:sldId id="257" r:id="rId6"/>
    <p:sldId id="275" r:id="rId7"/>
    <p:sldId id="267" r:id="rId8"/>
    <p:sldId id="270" r:id="rId9"/>
    <p:sldId id="276" r:id="rId10"/>
    <p:sldId id="272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13" autoAdjust="0"/>
    <p:restoredTop sz="94660"/>
  </p:normalViewPr>
  <p:slideViewPr>
    <p:cSldViewPr>
      <p:cViewPr varScale="1">
        <p:scale>
          <a:sx n="68" d="100"/>
          <a:sy n="68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E2F94-B61D-4C22-BCB1-AD3CAD9CB71A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5B565-5AAF-4359-BB47-D3B6AB131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0" y="304800"/>
            <a:ext cx="6172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শুভেচ্ছা বিনিময় </a:t>
            </a:r>
            <a:endParaRPr lang="en-US" sz="8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fu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905000"/>
            <a:ext cx="5943600" cy="35814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pti laxmipur\Desktop\1\index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7848600" cy="57340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971800" y="59436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কও না কেন বউ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9200" y="685800"/>
            <a:ext cx="7391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 প্রশ্নের মাধ্যমে </a:t>
            </a:r>
          </a:p>
          <a:p>
            <a:endParaRPr lang="bn-IN" sz="4000" b="1" u="sng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ছবিতে কয়টি পাখির কথা বলা হয়ছে এবং তার নাম কি ?</a:t>
            </a:r>
          </a:p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 উ.১টি তোতা পাখি</a:t>
            </a:r>
          </a:p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২.মৌমাছি / মউ কথায় আছে?</a:t>
            </a:r>
          </a:p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উঃ ডালিম গাছে </a:t>
            </a:r>
          </a:p>
          <a:p>
            <a:endParaRPr lang="bn-IN" sz="40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457200"/>
            <a:ext cx="487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8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981200"/>
            <a:ext cx="502920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7984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শামীমা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লিজা</a:t>
            </a:r>
            <a:endParaRPr lang="en-US" sz="48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8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দক্ষিণ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লেমুয়া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48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ফেনি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সদর,ফেনি</a:t>
            </a:r>
            <a:endParaRPr lang="en-US" sz="4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8100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শ্রেনিঃ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endParaRPr lang="en-US" sz="44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endParaRPr lang="en-US" sz="44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আতা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গাছে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তোতা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পাখি</a:t>
            </a:r>
            <a:r>
              <a:rPr lang="en-US" sz="4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…</a:t>
            </a:r>
            <a:r>
              <a:rPr lang="en-US" sz="4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কউনা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বউ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sz="32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676400" y="762000"/>
            <a:ext cx="6605954" cy="39087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 ফলঃ-  </a:t>
            </a:r>
          </a:p>
          <a:p>
            <a:endParaRPr lang="bn-IN" sz="40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শোনা- ২.১.১.ছড়া শূনে আনন্দ লাভ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bn-IN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করবে  </a:t>
            </a:r>
          </a:p>
          <a:p>
            <a:r>
              <a:rPr lang="bn-IN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২.১.১.পাঠ্য বইয়ের ছড়াপড়া- টি  পরতে পারবে .</a:t>
            </a:r>
            <a:endParaRPr lang="en-US" sz="4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10238" y="944126"/>
            <a:ext cx="228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bn-IN" dirty="0" smtClean="0">
                <a:solidFill>
                  <a:prstClr val="black"/>
                </a:solidFill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 rot="10800000" flipV="1">
            <a:off x="1905000" y="1862495"/>
            <a:ext cx="60198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800" b="1" dirty="0" smtClean="0">
                <a:latin typeface="NikoshBAN" pitchFamily="2" charset="0"/>
                <a:cs typeface="NikoshBAN" pitchFamily="2" charset="0"/>
              </a:rPr>
              <a:t>ছবি দেখিয়ে  প্রশ্নের মাধ্যমে 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8800" y="228600"/>
            <a:ext cx="5791200" cy="11079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IN" sz="6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পূর্ব জ্ঞান যাচাই </a:t>
            </a:r>
            <a:endParaRPr lang="en-US" sz="4800" dirty="0"/>
          </a:p>
        </p:txBody>
      </p:sp>
      <p:pic>
        <p:nvPicPr>
          <p:cNvPr id="19459" name="Picture 3" descr="C:\Users\pti laxmipur\Desktop\TAHMINA\PICTURE\imagesu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71800"/>
            <a:ext cx="4577891" cy="3429000"/>
          </a:xfrm>
          <a:prstGeom prst="rect">
            <a:avLst/>
          </a:prstGeom>
          <a:noFill/>
        </p:spPr>
      </p:pic>
      <p:pic>
        <p:nvPicPr>
          <p:cNvPr id="6" name="Picture 5" descr="bird  pi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2895600"/>
            <a:ext cx="41910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842553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b="1" dirty="0" smtClean="0">
                <a:latin typeface="NikoshBAN" pitchFamily="2" charset="0"/>
                <a:cs typeface="NikoshBAN" pitchFamily="2" charset="0"/>
              </a:rPr>
              <a:t>পাঠ শিরোনাম</a:t>
            </a:r>
          </a:p>
          <a:p>
            <a:r>
              <a:rPr lang="bn-BD" sz="8800" b="1" dirty="0" smtClean="0">
                <a:latin typeface="NikoshBAN" pitchFamily="2" charset="0"/>
                <a:cs typeface="NikoshBAN" pitchFamily="2" charset="0"/>
              </a:rPr>
              <a:t>আতা গাছে তোতা পাখি </a:t>
            </a:r>
            <a:endParaRPr lang="en-US" sz="8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819400"/>
            <a:ext cx="533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bn-IN" dirty="0" smtClean="0"/>
          </a:p>
          <a:p>
            <a:endParaRPr lang="bn-IN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743200" y="73852"/>
            <a:ext cx="3657600" cy="1107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6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2" descr="C:\Users\pti laxmipur\Desktop\1\ind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8520332" cy="47244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981200" y="6027003"/>
            <a:ext cx="502920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আতা গাছে তোতা পাখি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67000" y="5791200"/>
            <a:ext cx="4271889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IN" sz="4800" dirty="0" smtClean="0"/>
              <a:t>ডালিমগাছে মৌ</a:t>
            </a:r>
            <a:endParaRPr lang="en-US" sz="4800" dirty="0"/>
          </a:p>
        </p:txBody>
      </p:sp>
      <p:pic>
        <p:nvPicPr>
          <p:cNvPr id="4" name="Picture 3" descr="dali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28600"/>
            <a:ext cx="7090267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rrot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0"/>
            <a:ext cx="6278880" cy="4114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4876800"/>
            <a:ext cx="58609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এত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ডাকি তবু কথা 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6381879</TotalTime>
  <Words>105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laxmipur</dc:creator>
  <cp:lastModifiedBy>DELL</cp:lastModifiedBy>
  <cp:revision>124</cp:revision>
  <dcterms:created xsi:type="dcterms:W3CDTF">2006-08-16T00:00:00Z</dcterms:created>
  <dcterms:modified xsi:type="dcterms:W3CDTF">2017-10-13T07:14:36Z</dcterms:modified>
</cp:coreProperties>
</file>